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743700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A5F3-9CCC-467F-9612-AC3149279330}" type="datetimeFigureOut">
              <a:rPr lang="de-DE" smtClean="0"/>
              <a:pPr/>
              <a:t>29.06.2012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D656-D9CB-4E76-B32A-02F302EC26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A5F3-9CCC-467F-9612-AC3149279330}" type="datetimeFigureOut">
              <a:rPr lang="de-DE" smtClean="0"/>
              <a:pPr/>
              <a:t>29.06.2012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D656-D9CB-4E76-B32A-02F302EC26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A5F3-9CCC-467F-9612-AC3149279330}" type="datetimeFigureOut">
              <a:rPr lang="de-DE" smtClean="0"/>
              <a:pPr/>
              <a:t>29.06.2012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D656-D9CB-4E76-B32A-02F302EC26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A5F3-9CCC-467F-9612-AC3149279330}" type="datetimeFigureOut">
              <a:rPr lang="de-DE" smtClean="0"/>
              <a:pPr/>
              <a:t>29.06.2012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D656-D9CB-4E76-B32A-02F302EC26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A5F3-9CCC-467F-9612-AC3149279330}" type="datetimeFigureOut">
              <a:rPr lang="de-DE" smtClean="0"/>
              <a:pPr/>
              <a:t>29.06.2012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D656-D9CB-4E76-B32A-02F302EC26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A5F3-9CCC-467F-9612-AC3149279330}" type="datetimeFigureOut">
              <a:rPr lang="de-DE" smtClean="0"/>
              <a:pPr/>
              <a:t>29.06.2012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D656-D9CB-4E76-B32A-02F302EC26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A5F3-9CCC-467F-9612-AC3149279330}" type="datetimeFigureOut">
              <a:rPr lang="de-DE" smtClean="0"/>
              <a:pPr/>
              <a:t>29.06.2012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D656-D9CB-4E76-B32A-02F302EC26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A5F3-9CCC-467F-9612-AC3149279330}" type="datetimeFigureOut">
              <a:rPr lang="de-DE" smtClean="0"/>
              <a:pPr/>
              <a:t>29.06.2012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D656-D9CB-4E76-B32A-02F302EC26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A5F3-9CCC-467F-9612-AC3149279330}" type="datetimeFigureOut">
              <a:rPr lang="de-DE" smtClean="0"/>
              <a:pPr/>
              <a:t>29.06.2012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D656-D9CB-4E76-B32A-02F302EC26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A5F3-9CCC-467F-9612-AC3149279330}" type="datetimeFigureOut">
              <a:rPr lang="de-DE" smtClean="0"/>
              <a:pPr/>
              <a:t>29.06.2012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D656-D9CB-4E76-B32A-02F302EC26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A5F3-9CCC-467F-9612-AC3149279330}" type="datetimeFigureOut">
              <a:rPr lang="de-DE" smtClean="0"/>
              <a:pPr/>
              <a:t>29.06.2012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D656-D9CB-4E76-B32A-02F302EC26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4A5F3-9CCC-467F-9612-AC3149279330}" type="datetimeFigureOut">
              <a:rPr lang="de-DE" smtClean="0"/>
              <a:pPr/>
              <a:t>29.06.2012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ED656-D9CB-4E76-B32A-02F302EC26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Platz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71470" y="6215082"/>
            <a:ext cx="3643338" cy="428628"/>
          </a:xfrm>
        </p:spPr>
        <p:txBody>
          <a:bodyPr>
            <a:normAutofit fontScale="90000"/>
          </a:bodyPr>
          <a:lstStyle/>
          <a:p>
            <a:r>
              <a:rPr lang="de-DE" sz="2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des SV Holm-</a:t>
            </a:r>
            <a:r>
              <a:rPr lang="de-DE" sz="2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Seppensen</a:t>
            </a:r>
            <a:r>
              <a:rPr lang="de-DE" sz="2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 e.V.</a:t>
            </a:r>
            <a:r>
              <a:rPr lang="de-DE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de-DE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2844" y="5572140"/>
            <a:ext cx="4500594" cy="571504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de-DE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Förderverein Sportplatz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57224" y="1142984"/>
            <a:ext cx="7715304" cy="17389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ertino" pitchFamily="34" charset="0"/>
              </a:rPr>
              <a:t>ANSTOSS</a:t>
            </a:r>
            <a:r>
              <a:rPr lang="de-DE" sz="10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pertino" pitchFamily="34" charset="0"/>
              </a:rPr>
              <a:t>!</a:t>
            </a:r>
            <a:endParaRPr lang="de-DE" sz="10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upertino" pitchFamily="34" charset="0"/>
            </a:endParaRPr>
          </a:p>
        </p:txBody>
      </p:sp>
      <p:pic>
        <p:nvPicPr>
          <p:cNvPr id="6" name="Grafik 5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360552"/>
            <a:ext cx="1910683" cy="192596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Platzbild_Transpa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571472" y="2562600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928662" y="6215082"/>
            <a:ext cx="2643206" cy="428628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42844" y="285727"/>
            <a:ext cx="4500594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Förderverein Sportplatz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2844" y="642918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 SV Holm-</a:t>
            </a:r>
            <a:r>
              <a:rPr lang="de-DE" sz="2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Seppensen</a:t>
            </a:r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e.V.</a:t>
            </a:r>
            <a:b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357290" y="1357298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Unterstützungsmöglichkeiten </a:t>
            </a:r>
          </a:p>
        </p:txBody>
      </p:sp>
      <p:pic>
        <p:nvPicPr>
          <p:cNvPr id="17" name="Grafik 16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360552"/>
            <a:ext cx="1910683" cy="19259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Rechteck 19"/>
          <p:cNvSpPr/>
          <p:nvPr/>
        </p:nvSpPr>
        <p:spPr>
          <a:xfrm>
            <a:off x="1357290" y="2276872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Mitgliedschaft im Förderverein Sportplatz des SV Holm-</a:t>
            </a:r>
            <a:r>
              <a:rPr lang="de-DE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Seppensen</a:t>
            </a:r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e.V.</a:t>
            </a:r>
            <a:endParaRPr lang="de-DE" sz="2400" dirty="0"/>
          </a:p>
        </p:txBody>
      </p:sp>
      <p:sp>
        <p:nvSpPr>
          <p:cNvPr id="21" name="Rechteck 20"/>
          <p:cNvSpPr/>
          <p:nvPr/>
        </p:nvSpPr>
        <p:spPr>
          <a:xfrm>
            <a:off x="1357290" y="4043197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Einmalige Spenden</a:t>
            </a:r>
            <a:endParaRPr lang="de-DE" sz="2400" dirty="0"/>
          </a:p>
        </p:txBody>
      </p:sp>
      <p:sp>
        <p:nvSpPr>
          <p:cNvPr id="22" name="Pfeil nach rechts 21"/>
          <p:cNvSpPr/>
          <p:nvPr/>
        </p:nvSpPr>
        <p:spPr>
          <a:xfrm>
            <a:off x="571472" y="4116913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357290" y="5559623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Sponsoring</a:t>
            </a:r>
            <a:endParaRPr lang="de-DE" sz="2400" dirty="0"/>
          </a:p>
        </p:txBody>
      </p:sp>
      <p:sp>
        <p:nvSpPr>
          <p:cNvPr id="15" name="Pfeil nach rechts 14"/>
          <p:cNvSpPr/>
          <p:nvPr/>
        </p:nvSpPr>
        <p:spPr>
          <a:xfrm>
            <a:off x="571472" y="5631055"/>
            <a:ext cx="742213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357290" y="4801410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Regelmäßige Spenden</a:t>
            </a:r>
            <a:endParaRPr lang="de-DE" sz="2400" dirty="0"/>
          </a:p>
        </p:txBody>
      </p:sp>
      <p:sp>
        <p:nvSpPr>
          <p:cNvPr id="19" name="Pfeil nach rechts 18"/>
          <p:cNvSpPr/>
          <p:nvPr/>
        </p:nvSpPr>
        <p:spPr>
          <a:xfrm>
            <a:off x="571472" y="4873984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375530" y="3284984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Sportplatzpatenschaft</a:t>
            </a:r>
            <a:endParaRPr lang="de-DE" sz="2400" dirty="0"/>
          </a:p>
        </p:txBody>
      </p:sp>
      <p:sp>
        <p:nvSpPr>
          <p:cNvPr id="27" name="Pfeil nach rechts 26"/>
          <p:cNvSpPr/>
          <p:nvPr/>
        </p:nvSpPr>
        <p:spPr>
          <a:xfrm>
            <a:off x="589712" y="3359842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 descr="Platzbild_Transpa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571472" y="2214554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928662" y="6215082"/>
            <a:ext cx="2643206" cy="428628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42844" y="285727"/>
            <a:ext cx="4500594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Förderverein Sportplatz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2844" y="642918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 SV Holm-</a:t>
            </a:r>
            <a:r>
              <a:rPr lang="de-DE" sz="2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Seppensen</a:t>
            </a:r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e.V.</a:t>
            </a:r>
            <a:b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357290" y="135729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können wir für unsere Sponsoren tun? </a:t>
            </a:r>
          </a:p>
        </p:txBody>
      </p:sp>
      <p:pic>
        <p:nvPicPr>
          <p:cNvPr id="17" name="Grafik 16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360552"/>
            <a:ext cx="1910683" cy="19259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Rechteck 19"/>
          <p:cNvSpPr/>
          <p:nvPr/>
        </p:nvSpPr>
        <p:spPr>
          <a:xfrm>
            <a:off x="1357290" y="2143116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Spendenbescheinigung</a:t>
            </a:r>
            <a:endParaRPr lang="de-DE" sz="2400" dirty="0"/>
          </a:p>
        </p:txBody>
      </p:sp>
      <p:sp>
        <p:nvSpPr>
          <p:cNvPr id="21" name="Rechteck 20"/>
          <p:cNvSpPr/>
          <p:nvPr/>
        </p:nvSpPr>
        <p:spPr>
          <a:xfrm>
            <a:off x="1357290" y="2793738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Werbung (über die gesamte Planungs-und Bauzeit)</a:t>
            </a:r>
            <a:endParaRPr lang="de-DE" sz="2400" dirty="0"/>
          </a:p>
        </p:txBody>
      </p:sp>
      <p:sp>
        <p:nvSpPr>
          <p:cNvPr id="22" name="Pfeil nach rechts 21"/>
          <p:cNvSpPr/>
          <p:nvPr/>
        </p:nvSpPr>
        <p:spPr>
          <a:xfrm>
            <a:off x="571472" y="2859924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357290" y="4094982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Werbung zur Einweihung</a:t>
            </a:r>
            <a:endParaRPr lang="de-DE" sz="2400" dirty="0"/>
          </a:p>
        </p:txBody>
      </p:sp>
      <p:sp>
        <p:nvSpPr>
          <p:cNvPr id="15" name="Pfeil nach rechts 14"/>
          <p:cNvSpPr/>
          <p:nvPr/>
        </p:nvSpPr>
        <p:spPr>
          <a:xfrm>
            <a:off x="571472" y="4150664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357290" y="3444360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Werbung bei den Veranstaltungen des SV Hose</a:t>
            </a:r>
            <a:endParaRPr lang="de-DE" sz="2400" dirty="0"/>
          </a:p>
        </p:txBody>
      </p:sp>
      <p:sp>
        <p:nvSpPr>
          <p:cNvPr id="19" name="Pfeil nach rechts 18"/>
          <p:cNvSpPr/>
          <p:nvPr/>
        </p:nvSpPr>
        <p:spPr>
          <a:xfrm>
            <a:off x="571472" y="3505294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357290" y="4745604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Werbung durch Namensgebung</a:t>
            </a:r>
            <a:endParaRPr lang="de-DE" sz="2400" dirty="0"/>
          </a:p>
        </p:txBody>
      </p:sp>
      <p:sp>
        <p:nvSpPr>
          <p:cNvPr id="27" name="Pfeil nach rechts 26"/>
          <p:cNvSpPr/>
          <p:nvPr/>
        </p:nvSpPr>
        <p:spPr>
          <a:xfrm>
            <a:off x="571472" y="4796034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357290" y="5396227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Werbung nach Fertigstellung (Bandenwerbung etc.)</a:t>
            </a:r>
            <a:endParaRPr lang="de-DE" sz="2400" dirty="0"/>
          </a:p>
        </p:txBody>
      </p:sp>
      <p:sp>
        <p:nvSpPr>
          <p:cNvPr id="29" name="Pfeil nach rechts 28"/>
          <p:cNvSpPr/>
          <p:nvPr/>
        </p:nvSpPr>
        <p:spPr>
          <a:xfrm>
            <a:off x="571472" y="5592090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Platzbild_Transpa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928662" y="6215082"/>
            <a:ext cx="2643206" cy="428628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1899926" y="5572140"/>
            <a:ext cx="4643718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42844" y="285727"/>
            <a:ext cx="4500594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Förderverein Sportplatz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2844" y="642918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 SV Holm-</a:t>
            </a:r>
            <a:r>
              <a:rPr lang="de-DE" sz="2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Seppensen</a:t>
            </a:r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e.V.</a:t>
            </a:r>
            <a:b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357290" y="1357298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kreative Ideen einer Zusammenarbeit zur Förderung unseres Sportvereins stehen wir gern zur Verfügung! </a:t>
            </a:r>
          </a:p>
        </p:txBody>
      </p:sp>
      <p:pic>
        <p:nvPicPr>
          <p:cNvPr id="17" name="Grafik 16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360552"/>
            <a:ext cx="1910683" cy="192596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Platzbild_Transpa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928662" y="6215082"/>
            <a:ext cx="2643206" cy="428628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1899926" y="5572140"/>
            <a:ext cx="4643718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42844" y="285727"/>
            <a:ext cx="4500594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Förderverein Sportplatz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2844" y="642918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 SV Holm-</a:t>
            </a:r>
            <a:r>
              <a:rPr lang="de-DE" sz="2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Seppensen</a:t>
            </a:r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e.V.</a:t>
            </a:r>
            <a:b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730878" y="1357298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Kinder- und Jugend-Fußballsparte des</a:t>
            </a:r>
          </a:p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 Holm-</a:t>
            </a:r>
            <a:r>
              <a:rPr lang="de-DE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Seppensen</a:t>
            </a:r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wächst stetig.</a:t>
            </a:r>
            <a:endParaRPr lang="de-D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0878" y="2643182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vorhandene Fußballplatz</a:t>
            </a:r>
          </a:p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der Mühlenschule</a:t>
            </a:r>
          </a:p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steht dem Vereinssport nur sehr eingeschränkt zur Verfügung –</a:t>
            </a:r>
          </a:p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selbst wenn die Brandschäden beseitigt sind</a:t>
            </a:r>
            <a:endParaRPr lang="de-D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Grafik 14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360552"/>
            <a:ext cx="1910683" cy="192596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Platzbild_Transpa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928662" y="6215082"/>
            <a:ext cx="2643206" cy="428628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1899926" y="5572140"/>
            <a:ext cx="4643718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42844" y="285727"/>
            <a:ext cx="4500594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Förderverein Sportplatz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2844" y="642918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 SV Holm-</a:t>
            </a:r>
            <a:r>
              <a:rPr lang="de-DE" sz="2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Seppensen</a:t>
            </a:r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e.V.</a:t>
            </a:r>
            <a:b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1187624" y="1556792"/>
            <a:ext cx="717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Zustand des Platzes in </a:t>
            </a:r>
            <a:r>
              <a:rPr lang="de-DE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Wörme</a:t>
            </a:r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ist untragbar!</a:t>
            </a:r>
          </a:p>
        </p:txBody>
      </p:sp>
      <p:pic>
        <p:nvPicPr>
          <p:cNvPr id="15" name="Grafik 14" descr="Unbenan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568894"/>
            <a:ext cx="2428892" cy="1813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rafik 16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360552"/>
            <a:ext cx="1910683" cy="192596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Grafik 17" descr="Unbenannt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926216"/>
            <a:ext cx="3214710" cy="2401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Grafik 18" descr="Unbenannt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2854646"/>
            <a:ext cx="2553170" cy="1882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Platzbild_Transpa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899"/>
            <a:ext cx="9144000" cy="70009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928662" y="6215082"/>
            <a:ext cx="2643206" cy="428628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1899926" y="5572140"/>
            <a:ext cx="4643718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42844" y="285727"/>
            <a:ext cx="4500594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Förderverein Sportplatz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2844" y="642918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 SV Holm-</a:t>
            </a:r>
            <a:r>
              <a:rPr lang="de-DE" sz="2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Seppensen</a:t>
            </a:r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e.V.</a:t>
            </a:r>
            <a:b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de-DE" sz="2000" dirty="0"/>
          </a:p>
        </p:txBody>
      </p:sp>
      <p:pic>
        <p:nvPicPr>
          <p:cNvPr id="20" name="Grafik 19" descr="Unbenann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500306"/>
            <a:ext cx="3000396" cy="2195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Grafik 20" descr="Unbenannt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500570"/>
            <a:ext cx="2786566" cy="2087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Grafik 21" descr="Unbenannt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071810"/>
            <a:ext cx="3143272" cy="2345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Grafik 22" descr="Unbenannt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4573889"/>
            <a:ext cx="3081806" cy="2284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rafik 16" descr="logo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4360552"/>
            <a:ext cx="1910683" cy="19259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Rechteck 14"/>
          <p:cNvSpPr/>
          <p:nvPr/>
        </p:nvSpPr>
        <p:spPr>
          <a:xfrm>
            <a:off x="539552" y="1455167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Zustand des Vereinsheims </a:t>
            </a:r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 in </a:t>
            </a:r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einem desolaten Zustand.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Platzbild_Transpa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928662" y="6215082"/>
            <a:ext cx="2643206" cy="428628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1899926" y="5572140"/>
            <a:ext cx="4643718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42844" y="285727"/>
            <a:ext cx="4500594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Förderverein Sportplatz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2844" y="642918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 SV Holm-</a:t>
            </a:r>
            <a:r>
              <a:rPr lang="de-DE" sz="2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Seppensen</a:t>
            </a:r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e.V.</a:t>
            </a:r>
            <a:b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de-DE" sz="2000" dirty="0"/>
          </a:p>
        </p:txBody>
      </p:sp>
      <p:sp>
        <p:nvSpPr>
          <p:cNvPr id="20" name="Rechteck 19"/>
          <p:cNvSpPr/>
          <p:nvPr/>
        </p:nvSpPr>
        <p:spPr>
          <a:xfrm>
            <a:off x="785786" y="1857364"/>
            <a:ext cx="75724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Holm-</a:t>
            </a:r>
            <a:r>
              <a:rPr lang="de-DE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Seppensen</a:t>
            </a:r>
            <a:r>
              <a:rPr lang="de-DE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braucht einen Sportplatz!</a:t>
            </a:r>
            <a:endParaRPr lang="de-DE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Grafik 10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360552"/>
            <a:ext cx="1910683" cy="192596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Platzbild_Transpa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899"/>
            <a:ext cx="9144000" cy="7000900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571472" y="3000372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928662" y="6215082"/>
            <a:ext cx="2643206" cy="428628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1899926" y="5572140"/>
            <a:ext cx="4643718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42844" y="285727"/>
            <a:ext cx="4500594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Förderverein Sportplatz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2844" y="642918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 SV Holm-</a:t>
            </a:r>
            <a:r>
              <a:rPr lang="de-DE" sz="2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Seppensen</a:t>
            </a:r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e.V.</a:t>
            </a:r>
            <a:b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357290" y="1357298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dieses Projekt zu verwirklichen, haben wir den Förderverein Sportplatz des SV Holm-</a:t>
            </a:r>
            <a:r>
              <a:rPr lang="de-DE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Seppensen</a:t>
            </a:r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gegründet.</a:t>
            </a:r>
          </a:p>
        </p:txBody>
      </p:sp>
      <p:pic>
        <p:nvPicPr>
          <p:cNvPr id="17" name="Grafik 16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360552"/>
            <a:ext cx="1910683" cy="19259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Rechteck 19"/>
          <p:cNvSpPr/>
          <p:nvPr/>
        </p:nvSpPr>
        <p:spPr>
          <a:xfrm>
            <a:off x="1357290" y="2786058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möchten eine attraktive und zukunftsorientierte</a:t>
            </a:r>
          </a:p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Sportanlage hier vor Ort realisieren!</a:t>
            </a:r>
            <a:endParaRPr lang="de-DE" sz="2400" dirty="0"/>
          </a:p>
        </p:txBody>
      </p:sp>
      <p:sp>
        <p:nvSpPr>
          <p:cNvPr id="21" name="Rechteck 20"/>
          <p:cNvSpPr/>
          <p:nvPr/>
        </p:nvSpPr>
        <p:spPr>
          <a:xfrm>
            <a:off x="1428728" y="3929066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möchten mehr Lebensqualität für alle</a:t>
            </a:r>
          </a:p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sportbegeisterten Holm-</a:t>
            </a:r>
            <a:r>
              <a:rPr lang="de-DE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Seppenser</a:t>
            </a:r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2400" dirty="0"/>
          </a:p>
        </p:txBody>
      </p:sp>
      <p:sp>
        <p:nvSpPr>
          <p:cNvPr id="22" name="Pfeil nach rechts 21"/>
          <p:cNvSpPr/>
          <p:nvPr/>
        </p:nvSpPr>
        <p:spPr>
          <a:xfrm>
            <a:off x="571472" y="4143380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428728" y="5000636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möchten unseren Kindern eine gesunde und attraktive Entfaltungsmöglichkeit schaffen. </a:t>
            </a:r>
            <a:endParaRPr lang="de-DE" sz="2400" dirty="0"/>
          </a:p>
        </p:txBody>
      </p:sp>
      <p:sp>
        <p:nvSpPr>
          <p:cNvPr id="15" name="Pfeil nach rechts 14"/>
          <p:cNvSpPr/>
          <p:nvPr/>
        </p:nvSpPr>
        <p:spPr>
          <a:xfrm>
            <a:off x="571472" y="5376066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Platzbild_Transpa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928662" y="6215082"/>
            <a:ext cx="2643206" cy="428628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1899926" y="5572140"/>
            <a:ext cx="4643718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42844" y="285727"/>
            <a:ext cx="4500594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Förderverein Sportplatz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2844" y="642918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 SV Holm-</a:t>
            </a:r>
            <a:r>
              <a:rPr lang="de-DE" sz="2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Seppensen</a:t>
            </a:r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e.V.</a:t>
            </a:r>
            <a:b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de-DE" sz="2000" dirty="0"/>
          </a:p>
        </p:txBody>
      </p:sp>
      <p:pic>
        <p:nvPicPr>
          <p:cNvPr id="17" name="Grafik 16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360552"/>
            <a:ext cx="1910683" cy="19259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Rechteck 19"/>
          <p:cNvSpPr/>
          <p:nvPr/>
        </p:nvSpPr>
        <p:spPr>
          <a:xfrm>
            <a:off x="3000364" y="1071546"/>
            <a:ext cx="557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 starten wir durch!</a:t>
            </a:r>
          </a:p>
        </p:txBody>
      </p:sp>
      <p:pic>
        <p:nvPicPr>
          <p:cNvPr id="11" name="Grafik 10" descr="platzwahl-N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143116"/>
            <a:ext cx="5429288" cy="383712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429256" y="178592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 smtClean="0"/>
              <a:t>Buchholz</a:t>
            </a:r>
            <a:endParaRPr lang="de-DE" sz="2000" b="1" i="1" dirty="0"/>
          </a:p>
        </p:txBody>
      </p:sp>
      <p:sp>
        <p:nvSpPr>
          <p:cNvPr id="18" name="Gleichschenkliges Dreieck 17"/>
          <p:cNvSpPr/>
          <p:nvPr/>
        </p:nvSpPr>
        <p:spPr>
          <a:xfrm rot="1148571">
            <a:off x="5607133" y="2134056"/>
            <a:ext cx="428628" cy="285752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786446" y="3857628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/>
              <a:t>Bowlingcenter</a:t>
            </a:r>
          </a:p>
          <a:p>
            <a:r>
              <a:rPr lang="de-DE" b="1" i="1" dirty="0" smtClean="0"/>
              <a:t>&amp; Tennishalle</a:t>
            </a:r>
            <a:endParaRPr lang="de-DE" b="1" i="1" dirty="0"/>
          </a:p>
        </p:txBody>
      </p:sp>
      <p:sp>
        <p:nvSpPr>
          <p:cNvPr id="21" name="Gleichschenkliges Dreieck 20"/>
          <p:cNvSpPr/>
          <p:nvPr/>
        </p:nvSpPr>
        <p:spPr>
          <a:xfrm rot="5400000">
            <a:off x="5500694" y="4071942"/>
            <a:ext cx="428628" cy="285752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1357290" y="6143644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 smtClean="0"/>
              <a:t>Holm-</a:t>
            </a:r>
            <a:r>
              <a:rPr lang="de-DE" b="1" i="1" dirty="0" err="1" smtClean="0"/>
              <a:t>Seppensen</a:t>
            </a:r>
            <a:endParaRPr lang="de-DE" b="1" i="1" dirty="0"/>
          </a:p>
        </p:txBody>
      </p:sp>
      <p:sp>
        <p:nvSpPr>
          <p:cNvPr id="23" name="Gleichschenkliges Dreieck 22"/>
          <p:cNvSpPr/>
          <p:nvPr/>
        </p:nvSpPr>
        <p:spPr>
          <a:xfrm rot="11995289">
            <a:off x="2321842" y="5922366"/>
            <a:ext cx="428628" cy="285752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Platzbild_Transpa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571472" y="2714620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928662" y="6215082"/>
            <a:ext cx="2643206" cy="428628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1899926" y="5572140"/>
            <a:ext cx="4643718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42844" y="285727"/>
            <a:ext cx="4500594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Förderverein Sportplatz</a:t>
            </a:r>
          </a:p>
        </p:txBody>
      </p:sp>
      <p:sp>
        <p:nvSpPr>
          <p:cNvPr id="13" name="Rechteck 12"/>
          <p:cNvSpPr/>
          <p:nvPr/>
        </p:nvSpPr>
        <p:spPr>
          <a:xfrm>
            <a:off x="142844" y="642918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 SV Holm-</a:t>
            </a:r>
            <a:r>
              <a:rPr lang="de-DE" sz="2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Seppensen</a:t>
            </a:r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e.V.</a:t>
            </a:r>
            <a:b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357290" y="135729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Nachdem die Stadt Buchholz die Fläche für den Sportplatz gepachtet hat, wollen wir jetzt durchstarten!</a:t>
            </a:r>
          </a:p>
        </p:txBody>
      </p:sp>
      <p:pic>
        <p:nvPicPr>
          <p:cNvPr id="17" name="Grafik 16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360552"/>
            <a:ext cx="1910683" cy="19259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Rechteck 19"/>
          <p:cNvSpPr/>
          <p:nvPr/>
        </p:nvSpPr>
        <p:spPr>
          <a:xfrm>
            <a:off x="1357290" y="2500306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kalkulierten Kosten für den Sportplatz und ein Vereinsheim mit Stellplätzen betragen ca. 900.000 €</a:t>
            </a:r>
            <a:endParaRPr lang="de-DE" sz="2400" dirty="0"/>
          </a:p>
        </p:txBody>
      </p:sp>
      <p:sp>
        <p:nvSpPr>
          <p:cNvPr id="21" name="Rechteck 20"/>
          <p:cNvSpPr/>
          <p:nvPr/>
        </p:nvSpPr>
        <p:spPr>
          <a:xfrm>
            <a:off x="1357290" y="3643314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 Teil der benötigten Mittel können wir über Zuschüsse der Stadt und den Fußballverband abdecken</a:t>
            </a:r>
            <a:endParaRPr lang="de-DE" sz="2400" dirty="0"/>
          </a:p>
        </p:txBody>
      </p:sp>
      <p:sp>
        <p:nvSpPr>
          <p:cNvPr id="22" name="Pfeil nach rechts 21"/>
          <p:cNvSpPr/>
          <p:nvPr/>
        </p:nvSpPr>
        <p:spPr>
          <a:xfrm>
            <a:off x="571472" y="4007914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357290" y="5143512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ca. 500.000 € brauchen wir auch Ihre Unterstützung!</a:t>
            </a:r>
            <a:endParaRPr lang="de-DE" sz="2400" dirty="0"/>
          </a:p>
        </p:txBody>
      </p:sp>
      <p:sp>
        <p:nvSpPr>
          <p:cNvPr id="15" name="Pfeil nach rechts 14"/>
          <p:cNvSpPr/>
          <p:nvPr/>
        </p:nvSpPr>
        <p:spPr>
          <a:xfrm>
            <a:off x="571472" y="5357826"/>
            <a:ext cx="714380" cy="357190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Platzbild_Transpa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>
            <a:off x="642910" y="3038772"/>
            <a:ext cx="428628" cy="214314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928662" y="6215082"/>
            <a:ext cx="2643206" cy="428628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899926" y="5572140"/>
            <a:ext cx="4643718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1" i="0" u="none" strike="noStrike" kern="1200" cap="none" spc="0" normalizeH="0" baseline="0" noProof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142844" y="285727"/>
            <a:ext cx="4500594" cy="57150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Förderverein Sportplatz</a:t>
            </a:r>
          </a:p>
        </p:txBody>
      </p:sp>
      <p:sp>
        <p:nvSpPr>
          <p:cNvPr id="7" name="Rechteck 6"/>
          <p:cNvSpPr/>
          <p:nvPr/>
        </p:nvSpPr>
        <p:spPr>
          <a:xfrm>
            <a:off x="142844" y="642918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 SV Holm-</a:t>
            </a:r>
            <a:r>
              <a:rPr lang="de-DE" sz="2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Seppensen</a:t>
            </a:r>
            <a: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e.V.</a:t>
            </a:r>
            <a:br>
              <a:rPr lang="de-DE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1558533"/>
            <a:ext cx="8319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Dafür benötigen wir Ihre Unterstützung:</a:t>
            </a:r>
          </a:p>
        </p:txBody>
      </p:sp>
      <p:pic>
        <p:nvPicPr>
          <p:cNvPr id="9" name="Grafik 8" descr="log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360552"/>
            <a:ext cx="1910683" cy="192596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Rechteck 9"/>
          <p:cNvSpPr/>
          <p:nvPr/>
        </p:nvSpPr>
        <p:spPr>
          <a:xfrm>
            <a:off x="1357290" y="2895897"/>
            <a:ext cx="5374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Fußballplatz (Kunstrasen)</a:t>
            </a:r>
            <a:endParaRPr lang="de-DE" sz="2400" dirty="0"/>
          </a:p>
        </p:txBody>
      </p:sp>
      <p:sp>
        <p:nvSpPr>
          <p:cNvPr id="18" name="Pfeil nach rechts 17"/>
          <p:cNvSpPr/>
          <p:nvPr/>
        </p:nvSpPr>
        <p:spPr>
          <a:xfrm>
            <a:off x="642910" y="3567413"/>
            <a:ext cx="428628" cy="214314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357290" y="5010461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Ballfang</a:t>
            </a:r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Bande</a:t>
            </a:r>
            <a:endParaRPr lang="de-DE" sz="2400" dirty="0"/>
          </a:p>
        </p:txBody>
      </p:sp>
      <p:sp>
        <p:nvSpPr>
          <p:cNvPr id="21" name="Pfeil nach rechts 20"/>
          <p:cNvSpPr/>
          <p:nvPr/>
        </p:nvSpPr>
        <p:spPr>
          <a:xfrm>
            <a:off x="642910" y="4096054"/>
            <a:ext cx="428628" cy="214314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357290" y="3953179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Flutlichtanlage</a:t>
            </a:r>
            <a:endParaRPr lang="de-DE" sz="2400" dirty="0"/>
          </a:p>
        </p:txBody>
      </p:sp>
      <p:sp>
        <p:nvSpPr>
          <p:cNvPr id="24" name="Pfeil nach rechts 23"/>
          <p:cNvSpPr/>
          <p:nvPr/>
        </p:nvSpPr>
        <p:spPr>
          <a:xfrm>
            <a:off x="642910" y="4624695"/>
            <a:ext cx="428628" cy="214314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357290" y="4481820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Platzeinzäunung</a:t>
            </a:r>
            <a:endParaRPr lang="de-DE" sz="2400" dirty="0"/>
          </a:p>
        </p:txBody>
      </p:sp>
      <p:sp>
        <p:nvSpPr>
          <p:cNvPr id="27" name="Pfeil nach rechts 26"/>
          <p:cNvSpPr/>
          <p:nvPr/>
        </p:nvSpPr>
        <p:spPr>
          <a:xfrm>
            <a:off x="642910" y="5153336"/>
            <a:ext cx="428628" cy="214314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357290" y="3424538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Vereinshaus</a:t>
            </a:r>
            <a:endParaRPr lang="de-DE" sz="2400" dirty="0"/>
          </a:p>
        </p:txBody>
      </p:sp>
      <p:sp>
        <p:nvSpPr>
          <p:cNvPr id="30" name="Pfeil nach rechts 29"/>
          <p:cNvSpPr/>
          <p:nvPr/>
        </p:nvSpPr>
        <p:spPr>
          <a:xfrm>
            <a:off x="642910" y="5681978"/>
            <a:ext cx="428628" cy="214314"/>
          </a:xfrm>
          <a:prstGeom prst="rightArrow">
            <a:avLst>
              <a:gd name="adj1" fmla="val 50000"/>
              <a:gd name="adj2" fmla="val 7656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357290" y="5539103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Parkplatz und </a:t>
            </a:r>
            <a:r>
              <a:rPr lang="de-DE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Zuwegung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Bildschirmpräsentation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des SV Holm-Seppensen e.V. 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Company>Name Ihrer Firma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Ihr Benutzername</dc:creator>
  <cp:lastModifiedBy>Henrik</cp:lastModifiedBy>
  <cp:revision>153</cp:revision>
  <dcterms:created xsi:type="dcterms:W3CDTF">2011-09-08T10:08:19Z</dcterms:created>
  <dcterms:modified xsi:type="dcterms:W3CDTF">2012-06-29T19:12:41Z</dcterms:modified>
</cp:coreProperties>
</file>